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6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217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25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7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668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800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81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030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68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35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322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19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F4DE-88E0-4C3C-9648-5A6141DC3897}" type="datetimeFigureOut">
              <a:rPr lang="ko-KR" altLang="en-US" smtClean="0"/>
              <a:t>2018-03-22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963DF-2F41-44A2-9BCC-88C2509B33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52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526632" y="517354"/>
            <a:ext cx="7495673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2526632" y="1371601"/>
            <a:ext cx="7495673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26632" y="673768"/>
            <a:ext cx="7652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/>
              <a:t>2018</a:t>
            </a:r>
            <a:r>
              <a:rPr lang="ko-KR" altLang="en-US" sz="3200" b="1" dirty="0" smtClean="0"/>
              <a:t>학년도 </a:t>
            </a:r>
            <a:r>
              <a:rPr lang="en-US" altLang="ko-KR" sz="3200" b="1" dirty="0" smtClean="0"/>
              <a:t>1</a:t>
            </a:r>
            <a:r>
              <a:rPr lang="ko-KR" altLang="en-US" sz="3200" b="1" dirty="0" smtClean="0"/>
              <a:t>학기 제 </a:t>
            </a:r>
            <a:r>
              <a:rPr lang="en-US" altLang="ko-KR" sz="3200" b="1" dirty="0" smtClean="0"/>
              <a:t>1</a:t>
            </a:r>
            <a:r>
              <a:rPr lang="ko-KR" altLang="en-US" sz="3200" b="1" dirty="0" smtClean="0"/>
              <a:t>차 학습법 워크숍</a:t>
            </a:r>
            <a:endParaRPr lang="ko-KR" alt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22684" y="2442408"/>
            <a:ext cx="10166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210 맨발의청춘 B" panose="02020603020101020101" pitchFamily="18" charset="-127"/>
                <a:ea typeface="210 맨발의청춘 B" panose="02020603020101020101" pitchFamily="18" charset="-127"/>
              </a:rPr>
              <a:t>가깝고도 멀게만 느껴지는</a:t>
            </a:r>
            <a:endParaRPr lang="en-US" altLang="ko-KR" sz="3600" dirty="0">
              <a:latin typeface="210 맨발의청춘 B" panose="02020603020101020101" pitchFamily="18" charset="-127"/>
              <a:ea typeface="210 맨발의청춘 B" panose="02020603020101020101" pitchFamily="18" charset="-127"/>
            </a:endParaRPr>
          </a:p>
          <a:p>
            <a:endParaRPr lang="en-US" altLang="ko-KR" sz="3600" dirty="0" smtClean="0">
              <a:latin typeface="210 맨발의청춘 B" panose="02020603020101020101" pitchFamily="18" charset="-127"/>
              <a:ea typeface="210 맨발의청춘 B" panose="02020603020101020101" pitchFamily="18" charset="-127"/>
            </a:endParaRPr>
          </a:p>
          <a:p>
            <a:r>
              <a:rPr lang="ko-KR" altLang="en-US" sz="3600" b="1" dirty="0" smtClean="0">
                <a:solidFill>
                  <a:srgbClr val="0070C0"/>
                </a:solidFill>
                <a:latin typeface="210 맨발의청춘 B" panose="02020603020101020101" pitchFamily="18" charset="-127"/>
                <a:ea typeface="210 맨발의청춘 B" panose="02020603020101020101" pitchFamily="18" charset="-127"/>
              </a:rPr>
              <a:t>한국생활</a:t>
            </a:r>
            <a:r>
              <a:rPr lang="ko-KR" altLang="en-US" sz="3600" dirty="0" smtClean="0">
                <a:latin typeface="210 맨발의청춘 B" panose="02020603020101020101" pitchFamily="18" charset="-127"/>
                <a:ea typeface="210 맨발의청춘 B" panose="02020603020101020101" pitchFamily="18" charset="-127"/>
              </a:rPr>
              <a:t>에 어떻게 </a:t>
            </a:r>
            <a:r>
              <a:rPr lang="ko-KR" altLang="en-US" sz="3600" b="1" dirty="0" smtClean="0">
                <a:solidFill>
                  <a:schemeClr val="accent2"/>
                </a:solidFill>
                <a:latin typeface="210 맨발의청춘 B" panose="02020603020101020101" pitchFamily="18" charset="-127"/>
                <a:ea typeface="210 맨발의청춘 B" panose="02020603020101020101" pitchFamily="18" charset="-127"/>
              </a:rPr>
              <a:t>적응</a:t>
            </a:r>
            <a:r>
              <a:rPr lang="ko-KR" altLang="en-US" sz="3600" dirty="0" smtClean="0">
                <a:latin typeface="210 맨발의청춘 B" panose="02020603020101020101" pitchFamily="18" charset="-127"/>
                <a:ea typeface="210 맨발의청춘 B" panose="02020603020101020101" pitchFamily="18" charset="-127"/>
              </a:rPr>
              <a:t>할 것인가</a:t>
            </a:r>
            <a:r>
              <a:rPr lang="en-US" altLang="ko-KR" sz="3600" dirty="0" smtClean="0">
                <a:latin typeface="210 맨발의청춘 B" panose="02020603020101020101" pitchFamily="18" charset="-127"/>
                <a:ea typeface="210 맨발의청춘 B" panose="02020603020101020101" pitchFamily="18" charset="-127"/>
              </a:rPr>
              <a:t>?</a:t>
            </a:r>
            <a:endParaRPr lang="ko-KR" altLang="en-US" sz="3600" dirty="0">
              <a:latin typeface="210 맨발의청춘 B" panose="02020603020101020101" pitchFamily="18" charset="-127"/>
              <a:ea typeface="210 맨발의청춘 B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93703" y="4764509"/>
            <a:ext cx="6280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C00000"/>
                </a:solidFill>
                <a:latin typeface="08서울남산체 EB" panose="02020603020101020101" pitchFamily="18" charset="-127"/>
                <a:ea typeface="08서울남산체 EB" panose="02020603020101020101" pitchFamily="18" charset="-127"/>
              </a:rPr>
              <a:t>- </a:t>
            </a:r>
            <a:r>
              <a:rPr lang="ko-KR" altLang="en-US" sz="2400" dirty="0" err="1" smtClean="0">
                <a:solidFill>
                  <a:srgbClr val="C00000"/>
                </a:solidFill>
                <a:latin typeface="08서울남산체 EB" panose="02020603020101020101" pitchFamily="18" charset="-127"/>
                <a:ea typeface="08서울남산체 EB" panose="02020603020101020101" pitchFamily="18" charset="-127"/>
              </a:rPr>
              <a:t>문화지능</a:t>
            </a:r>
            <a:r>
              <a:rPr lang="en-US" altLang="ko-KR" sz="2400" dirty="0" smtClean="0">
                <a:solidFill>
                  <a:srgbClr val="C00000"/>
                </a:solidFill>
                <a:latin typeface="08서울남산체 EB" panose="02020603020101020101" pitchFamily="18" charset="-127"/>
                <a:ea typeface="08서울남산체 EB" panose="02020603020101020101" pitchFamily="18" charset="-127"/>
              </a:rPr>
              <a:t>(CQ)</a:t>
            </a:r>
            <a:r>
              <a:rPr lang="ko-KR" altLang="en-US" sz="2400" dirty="0" smtClean="0">
                <a:solidFill>
                  <a:srgbClr val="C00000"/>
                </a:solidFill>
                <a:latin typeface="08서울남산체 EB" panose="02020603020101020101" pitchFamily="18" charset="-127"/>
                <a:ea typeface="08서울남산체 EB" panose="02020603020101020101" pitchFamily="18" charset="-127"/>
              </a:rPr>
              <a:t>의 필요성 및 측정 검사 실시 </a:t>
            </a:r>
            <a:r>
              <a:rPr lang="en-US" altLang="ko-KR" sz="2400" dirty="0" smtClean="0">
                <a:solidFill>
                  <a:srgbClr val="C00000"/>
                </a:solidFill>
                <a:latin typeface="08서울남산체 EB" panose="02020603020101020101" pitchFamily="18" charset="-127"/>
                <a:ea typeface="08서울남산체 EB" panose="02020603020101020101" pitchFamily="18" charset="-127"/>
              </a:rPr>
              <a:t>- </a:t>
            </a:r>
            <a:endParaRPr lang="ko-KR" altLang="en-US" sz="2400" dirty="0">
              <a:solidFill>
                <a:srgbClr val="C00000"/>
              </a:solidFill>
              <a:latin typeface="08서울남산체 EB" panose="02020603020101020101" pitchFamily="18" charset="-127"/>
              <a:ea typeface="08서울남산체 EB" panose="02020603020101020101" pitchFamily="18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92951"/>
            <a:ext cx="2953001" cy="2565049"/>
          </a:xfrm>
          <a:prstGeom prst="rect">
            <a:avLst/>
          </a:prstGeom>
        </p:spPr>
      </p:pic>
      <p:sp>
        <p:nvSpPr>
          <p:cNvPr id="11" name="사각형 설명선 10"/>
          <p:cNvSpPr/>
          <p:nvPr/>
        </p:nvSpPr>
        <p:spPr>
          <a:xfrm>
            <a:off x="7676147" y="3801979"/>
            <a:ext cx="4331369" cy="678642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latin typeface="08서울남산체 세로쓰기" panose="02020603020101020101" pitchFamily="18" charset="-127"/>
                <a:ea typeface="08서울남산체 세로쓰기" panose="02020603020101020101" pitchFamily="18" charset="-127"/>
              </a:rPr>
              <a:t>당신의 </a:t>
            </a:r>
            <a:r>
              <a:rPr lang="ko-KR" altLang="en-US" sz="2000" dirty="0" err="1" smtClean="0">
                <a:latin typeface="08서울남산체 세로쓰기" panose="02020603020101020101" pitchFamily="18" charset="-127"/>
                <a:ea typeface="08서울남산체 세로쓰기" panose="02020603020101020101" pitchFamily="18" charset="-127"/>
              </a:rPr>
              <a:t>문화지능</a:t>
            </a:r>
            <a:r>
              <a:rPr lang="ko-KR" altLang="en-US" sz="2000" dirty="0" smtClean="0">
                <a:latin typeface="08서울남산체 세로쓰기" panose="02020603020101020101" pitchFamily="18" charset="-127"/>
                <a:ea typeface="08서울남산체 세로쓰기" panose="02020603020101020101" pitchFamily="18" charset="-127"/>
              </a:rPr>
              <a:t> 수준은</a:t>
            </a:r>
            <a:r>
              <a:rPr lang="en-US" altLang="ko-KR" sz="2000" dirty="0" smtClean="0">
                <a:latin typeface="08서울남산체 세로쓰기" panose="02020603020101020101" pitchFamily="18" charset="-127"/>
                <a:ea typeface="08서울남산체 세로쓰기" panose="02020603020101020101" pitchFamily="18" charset="-127"/>
              </a:rPr>
              <a:t>?? </a:t>
            </a:r>
            <a:endParaRPr lang="ko-KR" altLang="en-US" sz="2000" dirty="0">
              <a:latin typeface="08서울남산체 세로쓰기" panose="02020603020101020101" pitchFamily="18" charset="-127"/>
              <a:ea typeface="08서울남산체 세로쓰기" panose="020206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0" y="5380598"/>
            <a:ext cx="3619500" cy="147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와이드스크린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08서울남산체 EB</vt:lpstr>
      <vt:lpstr>08서울남산체 세로쓰기</vt:lpstr>
      <vt:lpstr>210 맨발의청춘 B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ssu</dc:creator>
  <cp:lastModifiedBy>ssu</cp:lastModifiedBy>
  <cp:revision>4</cp:revision>
  <dcterms:created xsi:type="dcterms:W3CDTF">2018-03-20T00:48:26Z</dcterms:created>
  <dcterms:modified xsi:type="dcterms:W3CDTF">2018-03-22T06:54:10Z</dcterms:modified>
</cp:coreProperties>
</file>